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e2bc99f75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e2bc99f75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e2bc99f75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e2bc99f75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e2bc99f75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e2bc99f75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e2bc99f750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e2bc99f750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2bc99f75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e2bc99f75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e2bc99f750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e2bc99f750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e2bc99f750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e2bc99f75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e2bc99f75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e2bc99f75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e2bc99f75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e2bc99f75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e2bc99f75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e2bc99f75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e2bc99f75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e2bc99f75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e2bc99f750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e2bc99f75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e2bc99f750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e2bc99f75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2bc99f750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e2bc99f750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e2bc99f750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e2bc99f750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e2bc99f750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e2bc99f750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e2bc99f750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e2bc99f750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2bc99f750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e2bc99f750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e2bc99f750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e2bc99f750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e2bc99f750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e2bc99f750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e2bc99f750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e2bc99f750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e2bc99f75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e2bc99f75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e2bc99f750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e2bc99f750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e2bc99f750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e2bc99f750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e2bc99f750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e2bc99f750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e2bc99f75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e2bc99f75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e2bc99f75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e2bc99f75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e2bc99f75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e2bc99f75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2bc99f75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e2bc99f75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e2bc99f75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e2bc99f75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2bc99f75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e2bc99f75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3596" l="0" r="0" t="3475"/>
          <a:stretch/>
        </p:blipFill>
        <p:spPr>
          <a:xfrm>
            <a:off x="0" y="178875"/>
            <a:ext cx="9144000" cy="477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/>
          <p:nvPr/>
        </p:nvSpPr>
        <p:spPr>
          <a:xfrm>
            <a:off x="5652400" y="3720575"/>
            <a:ext cx="543900" cy="214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40"/>
          <p:cNvSpPr/>
          <p:nvPr/>
        </p:nvSpPr>
        <p:spPr>
          <a:xfrm>
            <a:off x="872900" y="858600"/>
            <a:ext cx="143100" cy="150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3012225" y="2260950"/>
            <a:ext cx="2747400" cy="27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2"/>
          <p:cNvSpPr/>
          <p:nvPr/>
        </p:nvSpPr>
        <p:spPr>
          <a:xfrm>
            <a:off x="2912050" y="829975"/>
            <a:ext cx="4622100" cy="187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42"/>
          <p:cNvSpPr/>
          <p:nvPr/>
        </p:nvSpPr>
        <p:spPr>
          <a:xfrm>
            <a:off x="2912050" y="3937350"/>
            <a:ext cx="4622100" cy="187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43"/>
          <p:cNvSpPr/>
          <p:nvPr/>
        </p:nvSpPr>
        <p:spPr>
          <a:xfrm>
            <a:off x="2912050" y="829975"/>
            <a:ext cx="4622100" cy="187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3"/>
          <p:cNvSpPr/>
          <p:nvPr/>
        </p:nvSpPr>
        <p:spPr>
          <a:xfrm>
            <a:off x="3820725" y="2528850"/>
            <a:ext cx="786900" cy="8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/>
          <p:nvPr/>
        </p:nvSpPr>
        <p:spPr>
          <a:xfrm>
            <a:off x="5108625" y="3749175"/>
            <a:ext cx="593700" cy="214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